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3E54DD-6C1D-184C-A2FA-7054C36AD894}" type="doc">
      <dgm:prSet loTypeId="urn:microsoft.com/office/officeart/2005/8/layout/h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EDE539-A3B0-1644-B14A-F613A1AA67A8}">
      <dgm:prSet phldrT="[Text]"/>
      <dgm:spPr/>
      <dgm:t>
        <a:bodyPr/>
        <a:lstStyle/>
        <a:p>
          <a:r>
            <a:rPr lang="en-US" dirty="0" smtClean="0"/>
            <a:t>Eukaryotic</a:t>
          </a:r>
          <a:endParaRPr lang="en-US" dirty="0"/>
        </a:p>
      </dgm:t>
    </dgm:pt>
    <dgm:pt modelId="{1876FC45-FB91-C54C-AF50-104CCB89C3E0}" type="parTrans" cxnId="{2896CF80-77E3-1640-8704-1FF7F0752884}">
      <dgm:prSet/>
      <dgm:spPr/>
      <dgm:t>
        <a:bodyPr/>
        <a:lstStyle/>
        <a:p>
          <a:endParaRPr lang="en-US"/>
        </a:p>
      </dgm:t>
    </dgm:pt>
    <dgm:pt modelId="{AF766EC4-B600-244E-8B24-A1CDAF93339C}" type="sibTrans" cxnId="{2896CF80-77E3-1640-8704-1FF7F0752884}">
      <dgm:prSet/>
      <dgm:spPr/>
      <dgm:t>
        <a:bodyPr/>
        <a:lstStyle/>
        <a:p>
          <a:endParaRPr lang="en-US"/>
        </a:p>
      </dgm:t>
    </dgm:pt>
    <dgm:pt modelId="{1171F2F3-08E1-AE4E-9670-8C92040B62A4}">
      <dgm:prSet phldrT="[Text]"/>
      <dgm:spPr/>
      <dgm:t>
        <a:bodyPr/>
        <a:lstStyle/>
        <a:p>
          <a:r>
            <a:rPr lang="en-US" dirty="0" smtClean="0"/>
            <a:t>Mitochondria</a:t>
          </a:r>
          <a:endParaRPr lang="en-US" dirty="0"/>
        </a:p>
      </dgm:t>
    </dgm:pt>
    <dgm:pt modelId="{18076EEF-3074-9A4F-830B-28E280A838F0}" type="parTrans" cxnId="{5BD64988-7F1F-4E4A-A719-EE0F276EFC26}">
      <dgm:prSet/>
      <dgm:spPr/>
      <dgm:t>
        <a:bodyPr/>
        <a:lstStyle/>
        <a:p>
          <a:endParaRPr lang="en-US"/>
        </a:p>
      </dgm:t>
    </dgm:pt>
    <dgm:pt modelId="{7819E26D-10D1-5743-AFCE-EBC6B412E735}" type="sibTrans" cxnId="{5BD64988-7F1F-4E4A-A719-EE0F276EFC26}">
      <dgm:prSet/>
      <dgm:spPr/>
      <dgm:t>
        <a:bodyPr/>
        <a:lstStyle/>
        <a:p>
          <a:endParaRPr lang="en-US"/>
        </a:p>
      </dgm:t>
    </dgm:pt>
    <dgm:pt modelId="{BD37C8C3-BE58-9B4B-937D-48673184598A}">
      <dgm:prSet phldrT="[Text]"/>
      <dgm:spPr/>
      <dgm:t>
        <a:bodyPr/>
        <a:lstStyle/>
        <a:p>
          <a:r>
            <a:rPr lang="en-US" dirty="0" smtClean="0"/>
            <a:t>Nucleus</a:t>
          </a:r>
          <a:endParaRPr lang="en-US" dirty="0"/>
        </a:p>
      </dgm:t>
    </dgm:pt>
    <dgm:pt modelId="{9EB9D4F8-45A0-054A-BF68-65B8F9D8CE93}" type="parTrans" cxnId="{0405D4C7-FDD7-B044-B779-6491BB795FF5}">
      <dgm:prSet/>
      <dgm:spPr/>
      <dgm:t>
        <a:bodyPr/>
        <a:lstStyle/>
        <a:p>
          <a:endParaRPr lang="en-US"/>
        </a:p>
      </dgm:t>
    </dgm:pt>
    <dgm:pt modelId="{8B046B94-8F46-D84C-A5F9-D5A0F4752FD7}" type="sibTrans" cxnId="{0405D4C7-FDD7-B044-B779-6491BB795FF5}">
      <dgm:prSet/>
      <dgm:spPr/>
      <dgm:t>
        <a:bodyPr/>
        <a:lstStyle/>
        <a:p>
          <a:endParaRPr lang="en-US"/>
        </a:p>
      </dgm:t>
    </dgm:pt>
    <dgm:pt modelId="{8DCC938F-E911-2F4B-A858-1803E58E4A75}">
      <dgm:prSet phldrT="[Text]"/>
      <dgm:spPr/>
      <dgm:t>
        <a:bodyPr/>
        <a:lstStyle/>
        <a:p>
          <a:r>
            <a:rPr lang="en-US" dirty="0" smtClean="0"/>
            <a:t>Both</a:t>
          </a:r>
          <a:endParaRPr lang="en-US" dirty="0"/>
        </a:p>
      </dgm:t>
    </dgm:pt>
    <dgm:pt modelId="{A7096536-5A3E-8345-95AC-5043E34A037D}" type="parTrans" cxnId="{11E48680-DD68-244F-8867-1FC2EF1D59A5}">
      <dgm:prSet/>
      <dgm:spPr/>
      <dgm:t>
        <a:bodyPr/>
        <a:lstStyle/>
        <a:p>
          <a:endParaRPr lang="en-US"/>
        </a:p>
      </dgm:t>
    </dgm:pt>
    <dgm:pt modelId="{9020FDD4-E9A4-F942-B643-09BBA81559AA}" type="sibTrans" cxnId="{11E48680-DD68-244F-8867-1FC2EF1D59A5}">
      <dgm:prSet/>
      <dgm:spPr/>
      <dgm:t>
        <a:bodyPr/>
        <a:lstStyle/>
        <a:p>
          <a:endParaRPr lang="en-US"/>
        </a:p>
      </dgm:t>
    </dgm:pt>
    <dgm:pt modelId="{4DDC79C8-E1CA-FA4B-84E4-4B094E83A33B}">
      <dgm:prSet phldrT="[Text]"/>
      <dgm:spPr/>
      <dgm:t>
        <a:bodyPr/>
        <a:lstStyle/>
        <a:p>
          <a:r>
            <a:rPr lang="en-US" dirty="0" smtClean="0"/>
            <a:t>Cell Wall</a:t>
          </a:r>
          <a:endParaRPr lang="en-US" dirty="0"/>
        </a:p>
      </dgm:t>
    </dgm:pt>
    <dgm:pt modelId="{735FDD04-FCDE-B74D-B3AF-68ED7E47B903}" type="parTrans" cxnId="{9D00E075-F071-0247-A0AD-51F6E403602F}">
      <dgm:prSet/>
      <dgm:spPr/>
      <dgm:t>
        <a:bodyPr/>
        <a:lstStyle/>
        <a:p>
          <a:endParaRPr lang="en-US"/>
        </a:p>
      </dgm:t>
    </dgm:pt>
    <dgm:pt modelId="{5748F9A5-C96D-394F-82D6-EA75E9649D88}" type="sibTrans" cxnId="{9D00E075-F071-0247-A0AD-51F6E403602F}">
      <dgm:prSet/>
      <dgm:spPr/>
      <dgm:t>
        <a:bodyPr/>
        <a:lstStyle/>
        <a:p>
          <a:endParaRPr lang="en-US"/>
        </a:p>
      </dgm:t>
    </dgm:pt>
    <dgm:pt modelId="{45A26E50-B2F9-3948-96A2-CBD711C6CD64}">
      <dgm:prSet phldrT="[Text]"/>
      <dgm:spPr/>
      <dgm:t>
        <a:bodyPr/>
        <a:lstStyle/>
        <a:p>
          <a:r>
            <a:rPr lang="en-US" dirty="0" smtClean="0"/>
            <a:t>Cytoplasm</a:t>
          </a:r>
          <a:endParaRPr lang="en-US" dirty="0"/>
        </a:p>
      </dgm:t>
    </dgm:pt>
    <dgm:pt modelId="{310E40F9-71BC-404F-B7FE-5599EAA1999E}" type="parTrans" cxnId="{27EE5ACA-FC48-0C4D-B0C2-DD76C62061F9}">
      <dgm:prSet/>
      <dgm:spPr/>
      <dgm:t>
        <a:bodyPr/>
        <a:lstStyle/>
        <a:p>
          <a:endParaRPr lang="en-US"/>
        </a:p>
      </dgm:t>
    </dgm:pt>
    <dgm:pt modelId="{4B571F5A-3A3C-7347-B271-FAED3CDEBBED}" type="sibTrans" cxnId="{27EE5ACA-FC48-0C4D-B0C2-DD76C62061F9}">
      <dgm:prSet/>
      <dgm:spPr/>
      <dgm:t>
        <a:bodyPr/>
        <a:lstStyle/>
        <a:p>
          <a:endParaRPr lang="en-US"/>
        </a:p>
      </dgm:t>
    </dgm:pt>
    <dgm:pt modelId="{6965631C-90E3-CE42-912E-853EB4C4CDC4}">
      <dgm:prSet phldrT="[Text]"/>
      <dgm:spPr/>
      <dgm:t>
        <a:bodyPr/>
        <a:lstStyle/>
        <a:p>
          <a:r>
            <a:rPr lang="en-US" dirty="0" smtClean="0"/>
            <a:t>Prokaryotic</a:t>
          </a:r>
          <a:endParaRPr lang="en-US" dirty="0"/>
        </a:p>
      </dgm:t>
    </dgm:pt>
    <dgm:pt modelId="{2192F7D2-A421-A549-80F8-DCD0C27AC5EC}" type="parTrans" cxnId="{33516830-430E-2347-8D8E-4C8C77AA58A0}">
      <dgm:prSet/>
      <dgm:spPr/>
      <dgm:t>
        <a:bodyPr/>
        <a:lstStyle/>
        <a:p>
          <a:endParaRPr lang="en-US"/>
        </a:p>
      </dgm:t>
    </dgm:pt>
    <dgm:pt modelId="{61960E5E-5296-AB4E-B348-B9C578EECCAF}" type="sibTrans" cxnId="{33516830-430E-2347-8D8E-4C8C77AA58A0}">
      <dgm:prSet/>
      <dgm:spPr/>
      <dgm:t>
        <a:bodyPr/>
        <a:lstStyle/>
        <a:p>
          <a:endParaRPr lang="en-US"/>
        </a:p>
      </dgm:t>
    </dgm:pt>
    <dgm:pt modelId="{C26B95A1-E61B-F443-BDA9-715901FFF962}">
      <dgm:prSet phldrT="[Text]"/>
      <dgm:spPr/>
      <dgm:t>
        <a:bodyPr/>
        <a:lstStyle/>
        <a:p>
          <a:r>
            <a:rPr lang="en-US" dirty="0" smtClean="0"/>
            <a:t>Circular Chromosomes</a:t>
          </a:r>
          <a:endParaRPr lang="en-US" dirty="0"/>
        </a:p>
      </dgm:t>
    </dgm:pt>
    <dgm:pt modelId="{00E59117-620E-5E4D-B360-5A194A26949F}" type="parTrans" cxnId="{D65FE41E-E3B7-4646-9F1F-DBC549A23BB0}">
      <dgm:prSet/>
      <dgm:spPr/>
      <dgm:t>
        <a:bodyPr/>
        <a:lstStyle/>
        <a:p>
          <a:endParaRPr lang="en-US"/>
        </a:p>
      </dgm:t>
    </dgm:pt>
    <dgm:pt modelId="{6D1802C1-DCFB-9743-8C91-95AAC4D1E24E}" type="sibTrans" cxnId="{D65FE41E-E3B7-4646-9F1F-DBC549A23BB0}">
      <dgm:prSet/>
      <dgm:spPr/>
      <dgm:t>
        <a:bodyPr/>
        <a:lstStyle/>
        <a:p>
          <a:endParaRPr lang="en-US"/>
        </a:p>
      </dgm:t>
    </dgm:pt>
    <dgm:pt modelId="{AF00050C-9833-1145-B50D-531CCF38C5A1}">
      <dgm:prSet phldrT="[Text]"/>
      <dgm:spPr/>
      <dgm:t>
        <a:bodyPr/>
        <a:lstStyle/>
        <a:p>
          <a:r>
            <a:rPr lang="en-US" dirty="0" smtClean="0"/>
            <a:t>Much Smaller in size</a:t>
          </a:r>
          <a:endParaRPr lang="en-US" dirty="0"/>
        </a:p>
      </dgm:t>
    </dgm:pt>
    <dgm:pt modelId="{9EA16CFA-99E6-AC47-99A8-CCE3FCEF2F4D}" type="parTrans" cxnId="{514C9E86-0501-F14B-8122-D63104465B92}">
      <dgm:prSet/>
      <dgm:spPr/>
      <dgm:t>
        <a:bodyPr/>
        <a:lstStyle/>
        <a:p>
          <a:endParaRPr lang="en-US"/>
        </a:p>
      </dgm:t>
    </dgm:pt>
    <dgm:pt modelId="{06D82D9F-22F5-0144-AA34-B9D97C777DA9}" type="sibTrans" cxnId="{514C9E86-0501-F14B-8122-D63104465B92}">
      <dgm:prSet/>
      <dgm:spPr/>
      <dgm:t>
        <a:bodyPr/>
        <a:lstStyle/>
        <a:p>
          <a:endParaRPr lang="en-US"/>
        </a:p>
      </dgm:t>
    </dgm:pt>
    <dgm:pt modelId="{8C792401-BD54-1E4F-B8DE-D6438DF9DFDC}">
      <dgm:prSet phldrT="[Text]"/>
      <dgm:spPr/>
      <dgm:t>
        <a:bodyPr/>
        <a:lstStyle/>
        <a:p>
          <a:r>
            <a:rPr lang="en-US" dirty="0" smtClean="0"/>
            <a:t>Endoplasmic Reticulum</a:t>
          </a:r>
          <a:endParaRPr lang="en-US" dirty="0"/>
        </a:p>
      </dgm:t>
    </dgm:pt>
    <dgm:pt modelId="{9BEA81BE-4BE2-E74D-A573-827921432E31}" type="parTrans" cxnId="{E881B36D-C736-CD47-AFBA-48FBB272E301}">
      <dgm:prSet/>
      <dgm:spPr/>
    </dgm:pt>
    <dgm:pt modelId="{3DF6C244-B533-FF40-A431-DFCE59E3F43C}" type="sibTrans" cxnId="{E881B36D-C736-CD47-AFBA-48FBB272E301}">
      <dgm:prSet/>
      <dgm:spPr/>
    </dgm:pt>
    <dgm:pt modelId="{0D8E28D3-3FFB-FC44-B489-38AAD2AD0798}">
      <dgm:prSet phldrT="[Text]"/>
      <dgm:spPr/>
      <dgm:t>
        <a:bodyPr/>
        <a:lstStyle/>
        <a:p>
          <a:r>
            <a:rPr lang="en-US" dirty="0" err="1" smtClean="0"/>
            <a:t>Lysosomes</a:t>
          </a:r>
          <a:endParaRPr lang="en-US" dirty="0"/>
        </a:p>
      </dgm:t>
    </dgm:pt>
    <dgm:pt modelId="{48BB3B5B-BEE5-3247-A714-CCD4894A1399}" type="parTrans" cxnId="{E1F033CE-C88D-6044-8707-8238D2F55166}">
      <dgm:prSet/>
      <dgm:spPr/>
    </dgm:pt>
    <dgm:pt modelId="{BAAD233C-0CCA-6A41-AEE0-B1C38B781828}" type="sibTrans" cxnId="{E1F033CE-C88D-6044-8707-8238D2F55166}">
      <dgm:prSet/>
      <dgm:spPr/>
    </dgm:pt>
    <dgm:pt modelId="{C0DCE5E9-984D-AA42-9037-EAF66858F580}">
      <dgm:prSet phldrT="[Text]"/>
      <dgm:spPr/>
      <dgm:t>
        <a:bodyPr/>
        <a:lstStyle/>
        <a:p>
          <a:r>
            <a:rPr lang="en-US" dirty="0" smtClean="0"/>
            <a:t>Vacuoles</a:t>
          </a:r>
          <a:endParaRPr lang="en-US" dirty="0"/>
        </a:p>
      </dgm:t>
    </dgm:pt>
    <dgm:pt modelId="{D4A87D91-DEC6-3049-A144-C96FC07BF080}" type="parTrans" cxnId="{9003090C-1CFA-5142-A3F6-B7EA95DA26C4}">
      <dgm:prSet/>
      <dgm:spPr/>
    </dgm:pt>
    <dgm:pt modelId="{84724680-5F92-3A4C-BA68-4BC4A088DFF4}" type="sibTrans" cxnId="{9003090C-1CFA-5142-A3F6-B7EA95DA26C4}">
      <dgm:prSet/>
      <dgm:spPr/>
    </dgm:pt>
    <dgm:pt modelId="{F17EDA8E-D2AB-CF4A-A2A8-3207CA56B0BA}">
      <dgm:prSet phldrT="[Text]"/>
      <dgm:spPr/>
      <dgm:t>
        <a:bodyPr/>
        <a:lstStyle/>
        <a:p>
          <a:r>
            <a:rPr lang="en-US" dirty="0" smtClean="0"/>
            <a:t>Golgi Apparatus</a:t>
          </a:r>
          <a:endParaRPr lang="en-US" dirty="0"/>
        </a:p>
      </dgm:t>
    </dgm:pt>
    <dgm:pt modelId="{9BD97A43-23E2-654A-AC8A-B7AFC8EE5A16}" type="parTrans" cxnId="{6E8416CA-7666-254C-8223-552ECB839FE9}">
      <dgm:prSet/>
      <dgm:spPr/>
    </dgm:pt>
    <dgm:pt modelId="{BC0C73B0-2A17-414A-99AE-66AA0FD9E382}" type="sibTrans" cxnId="{6E8416CA-7666-254C-8223-552ECB839FE9}">
      <dgm:prSet/>
      <dgm:spPr/>
    </dgm:pt>
    <dgm:pt modelId="{BBC4500D-37D2-8245-AC93-899621E6347C}">
      <dgm:prSet phldrT="[Text]"/>
      <dgm:spPr/>
      <dgm:t>
        <a:bodyPr/>
        <a:lstStyle/>
        <a:p>
          <a:r>
            <a:rPr lang="en-US" smtClean="0"/>
            <a:t>Ribosomes</a:t>
          </a:r>
          <a:endParaRPr lang="en-US" dirty="0"/>
        </a:p>
      </dgm:t>
    </dgm:pt>
    <dgm:pt modelId="{E2126BCD-527B-F240-99B4-CA888F571903}" type="parTrans" cxnId="{320BDD2F-8423-F340-A320-114B99A45B6C}">
      <dgm:prSet/>
      <dgm:spPr/>
    </dgm:pt>
    <dgm:pt modelId="{92819FBD-C233-C640-970C-2EA0F02DE656}" type="sibTrans" cxnId="{320BDD2F-8423-F340-A320-114B99A45B6C}">
      <dgm:prSet/>
      <dgm:spPr/>
    </dgm:pt>
    <dgm:pt modelId="{42AD7F74-D46A-C748-AAB7-581B3CEAAC02}">
      <dgm:prSet phldrT="[Text]"/>
      <dgm:spPr/>
      <dgm:t>
        <a:bodyPr/>
        <a:lstStyle/>
        <a:p>
          <a:r>
            <a:rPr lang="en-US" smtClean="0"/>
            <a:t>DNA</a:t>
          </a:r>
          <a:endParaRPr lang="en-US" dirty="0"/>
        </a:p>
      </dgm:t>
    </dgm:pt>
    <dgm:pt modelId="{59584565-E22C-434E-AA1F-9AFD991BECDF}" type="sibTrans" cxnId="{E4A9B015-A8E6-7C43-B7E2-83AE6743D14C}">
      <dgm:prSet/>
      <dgm:spPr/>
    </dgm:pt>
    <dgm:pt modelId="{4979F2D3-6482-1A4D-9BC4-F421959130AC}" type="parTrans" cxnId="{E4A9B015-A8E6-7C43-B7E2-83AE6743D14C}">
      <dgm:prSet/>
      <dgm:spPr/>
    </dgm:pt>
    <dgm:pt modelId="{A1BFE384-5572-2F4D-8BA3-D871084A512F}" type="pres">
      <dgm:prSet presAssocID="{363E54DD-6C1D-184C-A2FA-7054C36AD89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709900A-A50B-A541-9303-6C1E2DB9C92F}" type="pres">
      <dgm:prSet presAssocID="{BBEDE539-A3B0-1644-B14A-F613A1AA67A8}" presName="compositeNode" presStyleCnt="0">
        <dgm:presLayoutVars>
          <dgm:bulletEnabled val="1"/>
        </dgm:presLayoutVars>
      </dgm:prSet>
      <dgm:spPr/>
    </dgm:pt>
    <dgm:pt modelId="{AA0E9B6E-D11E-344B-9DE4-7A71413E1FF3}" type="pres">
      <dgm:prSet presAssocID="{BBEDE539-A3B0-1644-B14A-F613A1AA67A8}" presName="image" presStyleLbl="fgImgPlace1" presStyleIdx="0" presStyleCnt="3"/>
      <dgm:spPr/>
    </dgm:pt>
    <dgm:pt modelId="{82C10236-07ED-AE45-8859-960EEDDAF7F4}" type="pres">
      <dgm:prSet presAssocID="{BBEDE539-A3B0-1644-B14A-F613A1AA67A8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C71526-7F1D-8349-A566-C208754F390B}" type="pres">
      <dgm:prSet presAssocID="{BBEDE539-A3B0-1644-B14A-F613A1AA67A8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01AC6C-617D-A646-A3CD-0763A4037764}" type="pres">
      <dgm:prSet presAssocID="{AF766EC4-B600-244E-8B24-A1CDAF93339C}" presName="sibTrans" presStyleCnt="0"/>
      <dgm:spPr/>
    </dgm:pt>
    <dgm:pt modelId="{91ACA40D-9A3D-3F43-BA9E-DE6DFEA16BFB}" type="pres">
      <dgm:prSet presAssocID="{8DCC938F-E911-2F4B-A858-1803E58E4A75}" presName="compositeNode" presStyleCnt="0">
        <dgm:presLayoutVars>
          <dgm:bulletEnabled val="1"/>
        </dgm:presLayoutVars>
      </dgm:prSet>
      <dgm:spPr/>
    </dgm:pt>
    <dgm:pt modelId="{48BAFF81-BB3B-474E-9638-AD93FAC718D4}" type="pres">
      <dgm:prSet presAssocID="{8DCC938F-E911-2F4B-A858-1803E58E4A75}" presName="image" presStyleLbl="fgImgPlace1" presStyleIdx="1" presStyleCnt="3"/>
      <dgm:spPr/>
    </dgm:pt>
    <dgm:pt modelId="{23A57DF7-292C-034A-9865-054C17A98242}" type="pres">
      <dgm:prSet presAssocID="{8DCC938F-E911-2F4B-A858-1803E58E4A75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87160-7C2F-9A42-A9CA-9EB6F69DD0D2}" type="pres">
      <dgm:prSet presAssocID="{8DCC938F-E911-2F4B-A858-1803E58E4A75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0BE4DD-4972-BA40-BDEB-423454E4AF2E}" type="pres">
      <dgm:prSet presAssocID="{9020FDD4-E9A4-F942-B643-09BBA81559AA}" presName="sibTrans" presStyleCnt="0"/>
      <dgm:spPr/>
    </dgm:pt>
    <dgm:pt modelId="{FE2668C8-D3D9-3E4F-BB30-428762F15D04}" type="pres">
      <dgm:prSet presAssocID="{6965631C-90E3-CE42-912E-853EB4C4CDC4}" presName="compositeNode" presStyleCnt="0">
        <dgm:presLayoutVars>
          <dgm:bulletEnabled val="1"/>
        </dgm:presLayoutVars>
      </dgm:prSet>
      <dgm:spPr/>
    </dgm:pt>
    <dgm:pt modelId="{6C63A916-2145-6A4C-AB28-0A4AB3B1EBC6}" type="pres">
      <dgm:prSet presAssocID="{6965631C-90E3-CE42-912E-853EB4C4CDC4}" presName="image" presStyleLbl="fgImgPlace1" presStyleIdx="2" presStyleCnt="3"/>
      <dgm:spPr/>
    </dgm:pt>
    <dgm:pt modelId="{503E4B62-C36C-B146-A646-D719FF05A257}" type="pres">
      <dgm:prSet presAssocID="{6965631C-90E3-CE42-912E-853EB4C4CDC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0899C9-1D4A-C445-9D7B-011C58587833}" type="pres">
      <dgm:prSet presAssocID="{6965631C-90E3-CE42-912E-853EB4C4CDC4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516830-430E-2347-8D8E-4C8C77AA58A0}" srcId="{363E54DD-6C1D-184C-A2FA-7054C36AD894}" destId="{6965631C-90E3-CE42-912E-853EB4C4CDC4}" srcOrd="2" destOrd="0" parTransId="{2192F7D2-A421-A549-80F8-DCD0C27AC5EC}" sibTransId="{61960E5E-5296-AB4E-B348-B9C578EECCAF}"/>
    <dgm:cxn modelId="{9003090C-1CFA-5142-A3F6-B7EA95DA26C4}" srcId="{BBEDE539-A3B0-1644-B14A-F613A1AA67A8}" destId="{C0DCE5E9-984D-AA42-9037-EAF66858F580}" srcOrd="4" destOrd="0" parTransId="{D4A87D91-DEC6-3049-A144-C96FC07BF080}" sibTransId="{84724680-5F92-3A4C-BA68-4BC4A088DFF4}"/>
    <dgm:cxn modelId="{253607FC-67C3-304E-949B-C38D7F64087C}" type="presOf" srcId="{BBC4500D-37D2-8245-AC93-899621E6347C}" destId="{23A57DF7-292C-034A-9865-054C17A98242}" srcOrd="0" destOrd="2" presId="urn:microsoft.com/office/officeart/2005/8/layout/hList2"/>
    <dgm:cxn modelId="{30B3E7B2-3B56-A94A-BD8C-4CB4256C216F}" type="presOf" srcId="{F17EDA8E-D2AB-CF4A-A2A8-3207CA56B0BA}" destId="{82C10236-07ED-AE45-8859-960EEDDAF7F4}" srcOrd="0" destOrd="5" presId="urn:microsoft.com/office/officeart/2005/8/layout/hList2"/>
    <dgm:cxn modelId="{B8933F88-1451-A041-878A-96D723F50C17}" type="presOf" srcId="{363E54DD-6C1D-184C-A2FA-7054C36AD894}" destId="{A1BFE384-5572-2F4D-8BA3-D871084A512F}" srcOrd="0" destOrd="0" presId="urn:microsoft.com/office/officeart/2005/8/layout/hList2"/>
    <dgm:cxn modelId="{6806AEB4-5999-6044-B83A-94A3A85CC76E}" type="presOf" srcId="{BBEDE539-A3B0-1644-B14A-F613A1AA67A8}" destId="{BBC71526-7F1D-8349-A566-C208754F390B}" srcOrd="0" destOrd="0" presId="urn:microsoft.com/office/officeart/2005/8/layout/hList2"/>
    <dgm:cxn modelId="{2896CF80-77E3-1640-8704-1FF7F0752884}" srcId="{363E54DD-6C1D-184C-A2FA-7054C36AD894}" destId="{BBEDE539-A3B0-1644-B14A-F613A1AA67A8}" srcOrd="0" destOrd="0" parTransId="{1876FC45-FB91-C54C-AF50-104CCB89C3E0}" sibTransId="{AF766EC4-B600-244E-8B24-A1CDAF93339C}"/>
    <dgm:cxn modelId="{8506D0C8-43F7-9A46-BDE4-D6043C7E941C}" type="presOf" srcId="{8DCC938F-E911-2F4B-A858-1803E58E4A75}" destId="{50B87160-7C2F-9A42-A9CA-9EB6F69DD0D2}" srcOrd="0" destOrd="0" presId="urn:microsoft.com/office/officeart/2005/8/layout/hList2"/>
    <dgm:cxn modelId="{6E8416CA-7666-254C-8223-552ECB839FE9}" srcId="{BBEDE539-A3B0-1644-B14A-F613A1AA67A8}" destId="{F17EDA8E-D2AB-CF4A-A2A8-3207CA56B0BA}" srcOrd="5" destOrd="0" parTransId="{9BD97A43-23E2-654A-AC8A-B7AFC8EE5A16}" sibTransId="{BC0C73B0-2A17-414A-99AE-66AA0FD9E382}"/>
    <dgm:cxn modelId="{A785EFB1-7FE2-F144-A8C5-C3232B357D8C}" type="presOf" srcId="{42AD7F74-D46A-C748-AAB7-581B3CEAAC02}" destId="{23A57DF7-292C-034A-9865-054C17A98242}" srcOrd="0" destOrd="3" presId="urn:microsoft.com/office/officeart/2005/8/layout/hList2"/>
    <dgm:cxn modelId="{CF485B45-113F-274D-B987-1330B013B1F4}" type="presOf" srcId="{45A26E50-B2F9-3948-96A2-CBD711C6CD64}" destId="{23A57DF7-292C-034A-9865-054C17A98242}" srcOrd="0" destOrd="1" presId="urn:microsoft.com/office/officeart/2005/8/layout/hList2"/>
    <dgm:cxn modelId="{5B31D818-2E4B-DD4F-8212-8CE0D71DBF02}" type="presOf" srcId="{BD37C8C3-BE58-9B4B-937D-48673184598A}" destId="{82C10236-07ED-AE45-8859-960EEDDAF7F4}" srcOrd="0" destOrd="1" presId="urn:microsoft.com/office/officeart/2005/8/layout/hList2"/>
    <dgm:cxn modelId="{46ADBA1B-D371-3E41-9313-9F64AF13AD23}" type="presOf" srcId="{C26B95A1-E61B-F443-BDA9-715901FFF962}" destId="{503E4B62-C36C-B146-A646-D719FF05A257}" srcOrd="0" destOrd="0" presId="urn:microsoft.com/office/officeart/2005/8/layout/hList2"/>
    <dgm:cxn modelId="{0405D4C7-FDD7-B044-B779-6491BB795FF5}" srcId="{BBEDE539-A3B0-1644-B14A-F613A1AA67A8}" destId="{BD37C8C3-BE58-9B4B-937D-48673184598A}" srcOrd="1" destOrd="0" parTransId="{9EB9D4F8-45A0-054A-BF68-65B8F9D8CE93}" sibTransId="{8B046B94-8F46-D84C-A5F9-D5A0F4752FD7}"/>
    <dgm:cxn modelId="{C0595A62-6287-7B42-873C-655C402C4BE0}" type="presOf" srcId="{AF00050C-9833-1145-B50D-531CCF38C5A1}" destId="{503E4B62-C36C-B146-A646-D719FF05A257}" srcOrd="0" destOrd="1" presId="urn:microsoft.com/office/officeart/2005/8/layout/hList2"/>
    <dgm:cxn modelId="{320BDD2F-8423-F340-A320-114B99A45B6C}" srcId="{8DCC938F-E911-2F4B-A858-1803E58E4A75}" destId="{BBC4500D-37D2-8245-AC93-899621E6347C}" srcOrd="2" destOrd="0" parTransId="{E2126BCD-527B-F240-99B4-CA888F571903}" sibTransId="{92819FBD-C233-C640-970C-2EA0F02DE656}"/>
    <dgm:cxn modelId="{8055FFF5-771A-5B4E-9C4E-A148872BA59C}" type="presOf" srcId="{0D8E28D3-3FFB-FC44-B489-38AAD2AD0798}" destId="{82C10236-07ED-AE45-8859-960EEDDAF7F4}" srcOrd="0" destOrd="3" presId="urn:microsoft.com/office/officeart/2005/8/layout/hList2"/>
    <dgm:cxn modelId="{9A6D3D6C-9463-1846-A486-770FC87693D6}" type="presOf" srcId="{4DDC79C8-E1CA-FA4B-84E4-4B094E83A33B}" destId="{23A57DF7-292C-034A-9865-054C17A98242}" srcOrd="0" destOrd="0" presId="urn:microsoft.com/office/officeart/2005/8/layout/hList2"/>
    <dgm:cxn modelId="{E881B36D-C736-CD47-AFBA-48FBB272E301}" srcId="{BBEDE539-A3B0-1644-B14A-F613A1AA67A8}" destId="{8C792401-BD54-1E4F-B8DE-D6438DF9DFDC}" srcOrd="2" destOrd="0" parTransId="{9BEA81BE-4BE2-E74D-A573-827921432E31}" sibTransId="{3DF6C244-B533-FF40-A431-DFCE59E3F43C}"/>
    <dgm:cxn modelId="{11E48680-DD68-244F-8867-1FC2EF1D59A5}" srcId="{363E54DD-6C1D-184C-A2FA-7054C36AD894}" destId="{8DCC938F-E911-2F4B-A858-1803E58E4A75}" srcOrd="1" destOrd="0" parTransId="{A7096536-5A3E-8345-95AC-5043E34A037D}" sibTransId="{9020FDD4-E9A4-F942-B643-09BBA81559AA}"/>
    <dgm:cxn modelId="{D65FE41E-E3B7-4646-9F1F-DBC549A23BB0}" srcId="{6965631C-90E3-CE42-912E-853EB4C4CDC4}" destId="{C26B95A1-E61B-F443-BDA9-715901FFF962}" srcOrd="0" destOrd="0" parTransId="{00E59117-620E-5E4D-B360-5A194A26949F}" sibTransId="{6D1802C1-DCFB-9743-8C91-95AAC4D1E24E}"/>
    <dgm:cxn modelId="{3B48DF16-F060-8747-9903-77692400BF59}" type="presOf" srcId="{8C792401-BD54-1E4F-B8DE-D6438DF9DFDC}" destId="{82C10236-07ED-AE45-8859-960EEDDAF7F4}" srcOrd="0" destOrd="2" presId="urn:microsoft.com/office/officeart/2005/8/layout/hList2"/>
    <dgm:cxn modelId="{5BD64988-7F1F-4E4A-A719-EE0F276EFC26}" srcId="{BBEDE539-A3B0-1644-B14A-F613A1AA67A8}" destId="{1171F2F3-08E1-AE4E-9670-8C92040B62A4}" srcOrd="0" destOrd="0" parTransId="{18076EEF-3074-9A4F-830B-28E280A838F0}" sibTransId="{7819E26D-10D1-5743-AFCE-EBC6B412E735}"/>
    <dgm:cxn modelId="{AA0558E5-DD2D-6B49-91FE-F3DE3FC9F575}" type="presOf" srcId="{1171F2F3-08E1-AE4E-9670-8C92040B62A4}" destId="{82C10236-07ED-AE45-8859-960EEDDAF7F4}" srcOrd="0" destOrd="0" presId="urn:microsoft.com/office/officeart/2005/8/layout/hList2"/>
    <dgm:cxn modelId="{27EE5ACA-FC48-0C4D-B0C2-DD76C62061F9}" srcId="{8DCC938F-E911-2F4B-A858-1803E58E4A75}" destId="{45A26E50-B2F9-3948-96A2-CBD711C6CD64}" srcOrd="1" destOrd="0" parTransId="{310E40F9-71BC-404F-B7FE-5599EAA1999E}" sibTransId="{4B571F5A-3A3C-7347-B271-FAED3CDEBBED}"/>
    <dgm:cxn modelId="{E4A9B015-A8E6-7C43-B7E2-83AE6743D14C}" srcId="{8DCC938F-E911-2F4B-A858-1803E58E4A75}" destId="{42AD7F74-D46A-C748-AAB7-581B3CEAAC02}" srcOrd="3" destOrd="0" parTransId="{4979F2D3-6482-1A4D-9BC4-F421959130AC}" sibTransId="{59584565-E22C-434E-AA1F-9AFD991BECDF}"/>
    <dgm:cxn modelId="{E1F033CE-C88D-6044-8707-8238D2F55166}" srcId="{BBEDE539-A3B0-1644-B14A-F613A1AA67A8}" destId="{0D8E28D3-3FFB-FC44-B489-38AAD2AD0798}" srcOrd="3" destOrd="0" parTransId="{48BB3B5B-BEE5-3247-A714-CCD4894A1399}" sibTransId="{BAAD233C-0CCA-6A41-AEE0-B1C38B781828}"/>
    <dgm:cxn modelId="{9D00E075-F071-0247-A0AD-51F6E403602F}" srcId="{8DCC938F-E911-2F4B-A858-1803E58E4A75}" destId="{4DDC79C8-E1CA-FA4B-84E4-4B094E83A33B}" srcOrd="0" destOrd="0" parTransId="{735FDD04-FCDE-B74D-B3AF-68ED7E47B903}" sibTransId="{5748F9A5-C96D-394F-82D6-EA75E9649D88}"/>
    <dgm:cxn modelId="{514C9E86-0501-F14B-8122-D63104465B92}" srcId="{6965631C-90E3-CE42-912E-853EB4C4CDC4}" destId="{AF00050C-9833-1145-B50D-531CCF38C5A1}" srcOrd="1" destOrd="0" parTransId="{9EA16CFA-99E6-AC47-99A8-CCE3FCEF2F4D}" sibTransId="{06D82D9F-22F5-0144-AA34-B9D97C777DA9}"/>
    <dgm:cxn modelId="{732B28DA-D8D6-2B49-A9EF-394F3184C0DF}" type="presOf" srcId="{C0DCE5E9-984D-AA42-9037-EAF66858F580}" destId="{82C10236-07ED-AE45-8859-960EEDDAF7F4}" srcOrd="0" destOrd="4" presId="urn:microsoft.com/office/officeart/2005/8/layout/hList2"/>
    <dgm:cxn modelId="{D4FC220B-C59A-B942-BAB1-74E0558939BC}" type="presOf" srcId="{6965631C-90E3-CE42-912E-853EB4C4CDC4}" destId="{FF0899C9-1D4A-C445-9D7B-011C58587833}" srcOrd="0" destOrd="0" presId="urn:microsoft.com/office/officeart/2005/8/layout/hList2"/>
    <dgm:cxn modelId="{37985DF5-1131-734E-A858-0BE1DFC18160}" type="presParOf" srcId="{A1BFE384-5572-2F4D-8BA3-D871084A512F}" destId="{2709900A-A50B-A541-9303-6C1E2DB9C92F}" srcOrd="0" destOrd="0" presId="urn:microsoft.com/office/officeart/2005/8/layout/hList2"/>
    <dgm:cxn modelId="{FED24779-7CA0-9E4B-B6B5-DCB0519057EC}" type="presParOf" srcId="{2709900A-A50B-A541-9303-6C1E2DB9C92F}" destId="{AA0E9B6E-D11E-344B-9DE4-7A71413E1FF3}" srcOrd="0" destOrd="0" presId="urn:microsoft.com/office/officeart/2005/8/layout/hList2"/>
    <dgm:cxn modelId="{31C6A4AE-8894-8E42-910D-F4947C06240A}" type="presParOf" srcId="{2709900A-A50B-A541-9303-6C1E2DB9C92F}" destId="{82C10236-07ED-AE45-8859-960EEDDAF7F4}" srcOrd="1" destOrd="0" presId="urn:microsoft.com/office/officeart/2005/8/layout/hList2"/>
    <dgm:cxn modelId="{E905DC46-6D73-D646-A776-AB97D8A49E10}" type="presParOf" srcId="{2709900A-A50B-A541-9303-6C1E2DB9C92F}" destId="{BBC71526-7F1D-8349-A566-C208754F390B}" srcOrd="2" destOrd="0" presId="urn:microsoft.com/office/officeart/2005/8/layout/hList2"/>
    <dgm:cxn modelId="{C4450BF4-6A22-1540-887B-38646B95C7BC}" type="presParOf" srcId="{A1BFE384-5572-2F4D-8BA3-D871084A512F}" destId="{5801AC6C-617D-A646-A3CD-0763A4037764}" srcOrd="1" destOrd="0" presId="urn:microsoft.com/office/officeart/2005/8/layout/hList2"/>
    <dgm:cxn modelId="{AE51F294-2B07-8E43-83E3-DDBEE7BD9130}" type="presParOf" srcId="{A1BFE384-5572-2F4D-8BA3-D871084A512F}" destId="{91ACA40D-9A3D-3F43-BA9E-DE6DFEA16BFB}" srcOrd="2" destOrd="0" presId="urn:microsoft.com/office/officeart/2005/8/layout/hList2"/>
    <dgm:cxn modelId="{680EA946-A3A5-2E45-80B3-FF541EDB7F5A}" type="presParOf" srcId="{91ACA40D-9A3D-3F43-BA9E-DE6DFEA16BFB}" destId="{48BAFF81-BB3B-474E-9638-AD93FAC718D4}" srcOrd="0" destOrd="0" presId="urn:microsoft.com/office/officeart/2005/8/layout/hList2"/>
    <dgm:cxn modelId="{E67DB1FE-4358-0E4E-93C6-E36ACF5B543F}" type="presParOf" srcId="{91ACA40D-9A3D-3F43-BA9E-DE6DFEA16BFB}" destId="{23A57DF7-292C-034A-9865-054C17A98242}" srcOrd="1" destOrd="0" presId="urn:microsoft.com/office/officeart/2005/8/layout/hList2"/>
    <dgm:cxn modelId="{078BC8C6-AC17-614E-8608-A51949C5353E}" type="presParOf" srcId="{91ACA40D-9A3D-3F43-BA9E-DE6DFEA16BFB}" destId="{50B87160-7C2F-9A42-A9CA-9EB6F69DD0D2}" srcOrd="2" destOrd="0" presId="urn:microsoft.com/office/officeart/2005/8/layout/hList2"/>
    <dgm:cxn modelId="{0569DC35-0303-3547-8315-7B9E2CE67F58}" type="presParOf" srcId="{A1BFE384-5572-2F4D-8BA3-D871084A512F}" destId="{EA0BE4DD-4972-BA40-BDEB-423454E4AF2E}" srcOrd="3" destOrd="0" presId="urn:microsoft.com/office/officeart/2005/8/layout/hList2"/>
    <dgm:cxn modelId="{99304F30-19AA-4B4B-B381-9BF7D0C4BA0C}" type="presParOf" srcId="{A1BFE384-5572-2F4D-8BA3-D871084A512F}" destId="{FE2668C8-D3D9-3E4F-BB30-428762F15D04}" srcOrd="4" destOrd="0" presId="urn:microsoft.com/office/officeart/2005/8/layout/hList2"/>
    <dgm:cxn modelId="{21837B3B-6DCE-1442-88AF-3933A7C2864E}" type="presParOf" srcId="{FE2668C8-D3D9-3E4F-BB30-428762F15D04}" destId="{6C63A916-2145-6A4C-AB28-0A4AB3B1EBC6}" srcOrd="0" destOrd="0" presId="urn:microsoft.com/office/officeart/2005/8/layout/hList2"/>
    <dgm:cxn modelId="{E034A3E6-61FC-2341-88F8-BD547A9EF323}" type="presParOf" srcId="{FE2668C8-D3D9-3E4F-BB30-428762F15D04}" destId="{503E4B62-C36C-B146-A646-D719FF05A257}" srcOrd="1" destOrd="0" presId="urn:microsoft.com/office/officeart/2005/8/layout/hList2"/>
    <dgm:cxn modelId="{E25B39FC-1595-064B-B0D8-CF9554BC556C}" type="presParOf" srcId="{FE2668C8-D3D9-3E4F-BB30-428762F15D04}" destId="{FF0899C9-1D4A-C445-9D7B-011C58587833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C71526-7F1D-8349-A566-C208754F390B}">
      <dsp:nvSpPr>
        <dsp:cNvPr id="0" name=""/>
        <dsp:cNvSpPr/>
      </dsp:nvSpPr>
      <dsp:spPr>
        <a:xfrm rot="16200000">
          <a:off x="-1313387" y="2034803"/>
          <a:ext cx="3083242" cy="364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1722" bIns="0" numCol="1" spcCol="1270" anchor="t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Eukaryotic</a:t>
          </a:r>
          <a:endParaRPr lang="en-US" sz="2600" kern="1200" dirty="0"/>
        </a:p>
      </dsp:txBody>
      <dsp:txXfrm rot="16200000">
        <a:off x="-1313387" y="2034803"/>
        <a:ext cx="3083242" cy="364787"/>
      </dsp:txXfrm>
    </dsp:sp>
    <dsp:sp modelId="{82C10236-07ED-AE45-8859-960EEDDAF7F4}">
      <dsp:nvSpPr>
        <dsp:cNvPr id="0" name=""/>
        <dsp:cNvSpPr/>
      </dsp:nvSpPr>
      <dsp:spPr>
        <a:xfrm>
          <a:off x="410627" y="675575"/>
          <a:ext cx="1817027" cy="30832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321722" rIns="156464" bIns="15646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Mitochondria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Nucleus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Endoplasmic Reticulum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err="1" smtClean="0"/>
            <a:t>Lysosomes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Vacuoles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Golgi Apparatus</a:t>
          </a:r>
          <a:endParaRPr lang="en-US" sz="1700" kern="1200" dirty="0"/>
        </a:p>
      </dsp:txBody>
      <dsp:txXfrm>
        <a:off x="410627" y="675575"/>
        <a:ext cx="1817027" cy="3083242"/>
      </dsp:txXfrm>
    </dsp:sp>
    <dsp:sp modelId="{AA0E9B6E-D11E-344B-9DE4-7A71413E1FF3}">
      <dsp:nvSpPr>
        <dsp:cNvPr id="0" name=""/>
        <dsp:cNvSpPr/>
      </dsp:nvSpPr>
      <dsp:spPr>
        <a:xfrm>
          <a:off x="45840" y="194056"/>
          <a:ext cx="729574" cy="72957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0B87160-7C2F-9A42-A9CA-9EB6F69DD0D2}">
      <dsp:nvSpPr>
        <dsp:cNvPr id="0" name=""/>
        <dsp:cNvSpPr/>
      </dsp:nvSpPr>
      <dsp:spPr>
        <a:xfrm rot="16200000">
          <a:off x="1340815" y="2034803"/>
          <a:ext cx="3083242" cy="364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1722" bIns="0" numCol="1" spcCol="1270" anchor="t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Both</a:t>
          </a:r>
          <a:endParaRPr lang="en-US" sz="2600" kern="1200" dirty="0"/>
        </a:p>
      </dsp:txBody>
      <dsp:txXfrm rot="16200000">
        <a:off x="1340815" y="2034803"/>
        <a:ext cx="3083242" cy="364787"/>
      </dsp:txXfrm>
    </dsp:sp>
    <dsp:sp modelId="{23A57DF7-292C-034A-9865-054C17A98242}">
      <dsp:nvSpPr>
        <dsp:cNvPr id="0" name=""/>
        <dsp:cNvSpPr/>
      </dsp:nvSpPr>
      <dsp:spPr>
        <a:xfrm>
          <a:off x="3064829" y="675575"/>
          <a:ext cx="1817027" cy="30832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321722" rIns="156464" bIns="15646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Cell Wall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Cytoplasm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Ribosomes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DNA</a:t>
          </a:r>
          <a:endParaRPr lang="en-US" sz="1700" kern="1200" dirty="0"/>
        </a:p>
      </dsp:txBody>
      <dsp:txXfrm>
        <a:off x="3064829" y="675575"/>
        <a:ext cx="1817027" cy="3083242"/>
      </dsp:txXfrm>
    </dsp:sp>
    <dsp:sp modelId="{48BAFF81-BB3B-474E-9638-AD93FAC718D4}">
      <dsp:nvSpPr>
        <dsp:cNvPr id="0" name=""/>
        <dsp:cNvSpPr/>
      </dsp:nvSpPr>
      <dsp:spPr>
        <a:xfrm>
          <a:off x="2700042" y="194056"/>
          <a:ext cx="729574" cy="72957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0899C9-1D4A-C445-9D7B-011C58587833}">
      <dsp:nvSpPr>
        <dsp:cNvPr id="0" name=""/>
        <dsp:cNvSpPr/>
      </dsp:nvSpPr>
      <dsp:spPr>
        <a:xfrm rot="16200000">
          <a:off x="3995017" y="2034803"/>
          <a:ext cx="3083242" cy="364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1722" bIns="0" numCol="1" spcCol="1270" anchor="t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Prokaryotic</a:t>
          </a:r>
          <a:endParaRPr lang="en-US" sz="2600" kern="1200" dirty="0"/>
        </a:p>
      </dsp:txBody>
      <dsp:txXfrm rot="16200000">
        <a:off x="3995017" y="2034803"/>
        <a:ext cx="3083242" cy="364787"/>
      </dsp:txXfrm>
    </dsp:sp>
    <dsp:sp modelId="{503E4B62-C36C-B146-A646-D719FF05A257}">
      <dsp:nvSpPr>
        <dsp:cNvPr id="0" name=""/>
        <dsp:cNvSpPr/>
      </dsp:nvSpPr>
      <dsp:spPr>
        <a:xfrm>
          <a:off x="5719032" y="675575"/>
          <a:ext cx="1817027" cy="30832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321722" rIns="156464" bIns="15646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Circular Chromosomes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Much Smaller in size</a:t>
          </a:r>
          <a:endParaRPr lang="en-US" sz="1700" kern="1200" dirty="0"/>
        </a:p>
      </dsp:txBody>
      <dsp:txXfrm>
        <a:off x="5719032" y="675575"/>
        <a:ext cx="1817027" cy="3083242"/>
      </dsp:txXfrm>
    </dsp:sp>
    <dsp:sp modelId="{6C63A916-2145-6A4C-AB28-0A4AB3B1EBC6}">
      <dsp:nvSpPr>
        <dsp:cNvPr id="0" name=""/>
        <dsp:cNvSpPr/>
      </dsp:nvSpPr>
      <dsp:spPr>
        <a:xfrm>
          <a:off x="5354245" y="194056"/>
          <a:ext cx="729574" cy="72957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80829386-4604-DD4D-A1B0-DFE0E30CB628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C623E9F4-908D-F64E-8069-9EFD63F9C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ndows2universe.org/earth/Life/cell_organelles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llsalive.com/cells/cell_model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Eukaryotic Cells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Zack Skellchock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able to identify the characteristics of an </a:t>
            </a:r>
            <a:r>
              <a:rPr lang="en-US" smtClean="0"/>
              <a:t>eukaryotic cell.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eukaryotic cell?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cell that contains a membrane bound nucleus.</a:t>
            </a:r>
          </a:p>
          <a:p>
            <a:r>
              <a:rPr lang="en-US" dirty="0" smtClean="0"/>
              <a:t>Eukaryotic cells make up the cells of all organisms of the  </a:t>
            </a:r>
            <a:r>
              <a:rPr lang="en-US" dirty="0" err="1" smtClean="0"/>
              <a:t>Animalia</a:t>
            </a:r>
            <a:r>
              <a:rPr lang="en-US" dirty="0" smtClean="0"/>
              <a:t>, </a:t>
            </a:r>
            <a:r>
              <a:rPr lang="en-US" dirty="0" err="1" smtClean="0"/>
              <a:t>Plantae</a:t>
            </a:r>
            <a:r>
              <a:rPr lang="en-US" dirty="0" smtClean="0"/>
              <a:t>, Fungi, and </a:t>
            </a:r>
            <a:r>
              <a:rPr lang="en-US" dirty="0" err="1" smtClean="0"/>
              <a:t>Protista</a:t>
            </a:r>
            <a:r>
              <a:rPr lang="en-US" dirty="0" smtClean="0"/>
              <a:t> Kingdoms</a:t>
            </a:r>
          </a:p>
          <a:p>
            <a:r>
              <a:rPr lang="en-US" dirty="0" smtClean="0"/>
              <a:t>Prokaryotic Cells are cells that contain no nucleus.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Monera</a:t>
            </a:r>
            <a:r>
              <a:rPr lang="en-US" dirty="0" smtClean="0"/>
              <a:t> </a:t>
            </a:r>
            <a:r>
              <a:rPr lang="en-US" dirty="0" err="1" smtClean="0"/>
              <a:t>Kingom</a:t>
            </a:r>
            <a:r>
              <a:rPr lang="en-US" dirty="0" smtClean="0"/>
              <a:t> contains all the prokaryotic organisms.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Eukaryotic vs. Prokaryotic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779463" y="1882775"/>
          <a:ext cx="7581900" cy="3952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organelles?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Organelles are specialized compartments with in a cell that perform specific functions.</a:t>
            </a:r>
          </a:p>
          <a:p>
            <a:r>
              <a:rPr lang="en-US" dirty="0" smtClean="0"/>
              <a:t>Each organelle acts as a organ would inside of us, they are vital parts of cell function.</a:t>
            </a:r>
          </a:p>
          <a:p>
            <a:r>
              <a:rPr lang="en-US" dirty="0" smtClean="0"/>
              <a:t>For example, the mitochondria is often called the power plant of the cell because they produce the energy a cell needs to function.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Organelles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Mitochondria</a:t>
            </a:r>
          </a:p>
          <a:p>
            <a:pPr lvl="1"/>
            <a:r>
              <a:rPr lang="en-US" dirty="0" err="1" smtClean="0"/>
              <a:t>Ribosomes</a:t>
            </a:r>
            <a:endParaRPr lang="en-US" dirty="0" smtClean="0"/>
          </a:p>
          <a:p>
            <a:pPr lvl="1"/>
            <a:r>
              <a:rPr lang="en-US" dirty="0" smtClean="0"/>
              <a:t>Golgi Apparatus</a:t>
            </a:r>
          </a:p>
          <a:p>
            <a:pPr lvl="1"/>
            <a:r>
              <a:rPr lang="en-US" dirty="0" err="1" smtClean="0"/>
              <a:t>Lysosome</a:t>
            </a:r>
            <a:endParaRPr lang="en-US" dirty="0" smtClean="0"/>
          </a:p>
          <a:p>
            <a:pPr lvl="1"/>
            <a:r>
              <a:rPr lang="en-US" dirty="0" smtClean="0"/>
              <a:t>Endoplasmic Reticulum</a:t>
            </a:r>
          </a:p>
          <a:p>
            <a:pPr lvl="1"/>
            <a:r>
              <a:rPr lang="en-US" dirty="0" smtClean="0"/>
              <a:t>Vacuole</a:t>
            </a:r>
          </a:p>
          <a:p>
            <a:pPr lvl="1"/>
            <a:r>
              <a:rPr lang="en-US" dirty="0" smtClean="0"/>
              <a:t>Chloroplast</a:t>
            </a:r>
          </a:p>
          <a:p>
            <a:pPr lvl="1"/>
            <a:r>
              <a:rPr lang="en-US" dirty="0" smtClean="0"/>
              <a:t>Cell Wall</a:t>
            </a:r>
          </a:p>
          <a:p>
            <a:pPr lvl="1"/>
            <a:r>
              <a:rPr lang="en-US" dirty="0" smtClean="0">
                <a:hlinkClick r:id="rId2"/>
              </a:rPr>
              <a:t>Organelle web page</a:t>
            </a:r>
            <a:r>
              <a:rPr lang="en-US" dirty="0" smtClean="0"/>
              <a:t> </a:t>
            </a:r>
            <a:r>
              <a:rPr lang="en-US" dirty="0" err="1" smtClean="0"/>
              <a:t>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types of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two main types of eukaryotic cells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Animal Cells vs. Plant Cells</a:t>
            </a:r>
          </a:p>
          <a:p>
            <a:pPr lvl="2"/>
            <a:r>
              <a:rPr lang="en-US" dirty="0" smtClean="0">
                <a:hlinkClick r:id="rId2"/>
              </a:rPr>
              <a:t>http://www.cellsalive.com/cells/cell_model.htm</a:t>
            </a:r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eukaryotic cell?</a:t>
            </a:r>
          </a:p>
          <a:p>
            <a:r>
              <a:rPr lang="en-US" dirty="0" smtClean="0"/>
              <a:t>How do you tell the difference between an animal and plant eukaryotic cell?</a:t>
            </a:r>
          </a:p>
          <a:p>
            <a:r>
              <a:rPr lang="en-US" dirty="0" smtClean="0"/>
              <a:t>What does the mitochondria do?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423</TotalTime>
  <Words>223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Orbit</vt:lpstr>
      <vt:lpstr>Eukaryotic Cells</vt:lpstr>
      <vt:lpstr>Objective</vt:lpstr>
      <vt:lpstr>What is a eukaryotic cell?</vt:lpstr>
      <vt:lpstr>Eukaryotic vs. Prokaryotic</vt:lpstr>
      <vt:lpstr>What are organelles?</vt:lpstr>
      <vt:lpstr>Organelles</vt:lpstr>
      <vt:lpstr>Different types of cells</vt:lpstr>
      <vt:lpstr>Review</vt:lpstr>
    </vt:vector>
  </TitlesOfParts>
  <Company>Whatever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Eukaryotic Cells</dc:title>
  <dc:creator>Zack Skellchock</dc:creator>
  <cp:lastModifiedBy>TOWSONU\755webcatimage</cp:lastModifiedBy>
  <cp:revision>31</cp:revision>
  <dcterms:created xsi:type="dcterms:W3CDTF">2010-11-22T20:04:07Z</dcterms:created>
  <dcterms:modified xsi:type="dcterms:W3CDTF">2010-12-15T10:45:21Z</dcterms:modified>
</cp:coreProperties>
</file>